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2022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Pictures\New doc 6 Dec 2020 6.23 p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47800" y="-228600"/>
            <a:ext cx="65532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452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p\Pictures\New doc 6 Dec 2020 6.23 pm_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152400"/>
            <a:ext cx="6422915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326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p\Pictures\New doc 6 Dec 2020 6.23 pm_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60124" y="273861"/>
            <a:ext cx="6842752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643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Pictures\New doc 6 Dec 2020 6.23 pm_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472"/>
            <a:ext cx="6400800" cy="657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4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Pictures\New doc 6 Dec 2020 6.23 pm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6781800" cy="667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65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p\Pictures\New doc 6 Dec 2020 6.23 pm_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6019800" cy="682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620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p\Pictures\New doc 6 Dec 2020 6.23 pm_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1"/>
            <a:ext cx="6047492" cy="624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237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p\Pictures\New doc 6 Dec 2020 6.23 pm_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913"/>
            <a:ext cx="6248400" cy="68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733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p\Pictures\New doc 6 Dec 2020 6.23 pm_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0488" y="338713"/>
            <a:ext cx="7002023" cy="617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05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Pictures\New doc 6 Dec 2020 6.23 pm_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" b="1231"/>
          <a:stretch/>
        </p:blipFill>
        <p:spPr bwMode="auto">
          <a:xfrm rot="5400000">
            <a:off x="1180531" y="-495869"/>
            <a:ext cx="6859137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25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p\Pictures\New doc 6 Dec 2020 6.23 pm_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499" y="-571501"/>
            <a:ext cx="6629399" cy="777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912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p\Pictures\New doc 6 Dec 2020 6.23 pm_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r="3564"/>
          <a:stretch/>
        </p:blipFill>
        <p:spPr bwMode="auto">
          <a:xfrm>
            <a:off x="228600" y="6824"/>
            <a:ext cx="7467600" cy="670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528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p\Pictures\New doc 6 Dec 2020 6.23 pm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9099" y="-190502"/>
            <a:ext cx="6781802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38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Pictures\New doc 6 Dec 2020 6.23 pm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156"/>
            <a:ext cx="6400801" cy="667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06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Pictures\New doc 6 Dec 2020 6.23 pm_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394"/>
            <a:ext cx="6400800" cy="675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91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Pictures\New doc 6 Dec 2020 6.23 pm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336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p\Pictures\New doc 6 Dec 2020 6.23 pm_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5334000" cy="656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790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On-screen Show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Viju R</dc:creator>
  <cp:lastModifiedBy>hp</cp:lastModifiedBy>
  <cp:revision>6</cp:revision>
  <dcterms:created xsi:type="dcterms:W3CDTF">2006-08-16T00:00:00Z</dcterms:created>
  <dcterms:modified xsi:type="dcterms:W3CDTF">2020-12-06T16:42:01Z</dcterms:modified>
</cp:coreProperties>
</file>